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>
        <p:scale>
          <a:sx n="40" d="100"/>
          <a:sy n="40" d="100"/>
        </p:scale>
        <p:origin x="1024" y="-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0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2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4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0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0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7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6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2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9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2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9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1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ttpmt.ntt.edu.v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7637929"/>
            <a:ext cx="22700456" cy="9359153"/>
          </a:xfrm>
        </p:spPr>
        <p:txBody>
          <a:bodyPr>
            <a:normAutofit/>
          </a:bodyPr>
          <a:lstStyle/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6600" dirty="0" err="1"/>
              <a:t>Kích</a:t>
            </a:r>
            <a:r>
              <a:rPr lang="en-US" sz="6600" dirty="0"/>
              <a:t> </a:t>
            </a:r>
            <a:r>
              <a:rPr lang="en-US" sz="6600" dirty="0" err="1"/>
              <a:t>cỡ</a:t>
            </a:r>
            <a:r>
              <a:rPr lang="en-US" sz="6600" dirty="0"/>
              <a:t> poster </a:t>
            </a:r>
            <a:r>
              <a:rPr lang="en-US" sz="6600" dirty="0" err="1"/>
              <a:t>là</a:t>
            </a:r>
            <a:r>
              <a:rPr lang="en-US" sz="6600" dirty="0"/>
              <a:t> </a:t>
            </a:r>
            <a:r>
              <a:rPr lang="en-US" sz="6600" dirty="0" err="1"/>
              <a:t>khổ</a:t>
            </a:r>
            <a:r>
              <a:rPr lang="en-US" sz="6600" dirty="0"/>
              <a:t> </a:t>
            </a:r>
            <a:r>
              <a:rPr lang="en-US" sz="6600" dirty="0" err="1"/>
              <a:t>giấy</a:t>
            </a:r>
            <a:r>
              <a:rPr lang="en-US" sz="6600" dirty="0"/>
              <a:t> A0 (</a:t>
            </a:r>
            <a:r>
              <a:rPr lang="en-US" sz="6600" dirty="0" err="1"/>
              <a:t>Ngang</a:t>
            </a:r>
            <a:r>
              <a:rPr lang="en-US" sz="6600" dirty="0"/>
              <a:t>: 841mm (33.1 </a:t>
            </a:r>
            <a:r>
              <a:rPr lang="en-US" sz="6600" dirty="0" err="1"/>
              <a:t>inche</a:t>
            </a:r>
            <a:r>
              <a:rPr lang="en-US" sz="6600" dirty="0"/>
              <a:t>) x Cao 1189 mm (46.8 </a:t>
            </a:r>
            <a:r>
              <a:rPr lang="en-US" sz="6600" dirty="0" err="1"/>
              <a:t>inche</a:t>
            </a:r>
            <a:r>
              <a:rPr lang="en-US" sz="6600" dirty="0"/>
              <a:t>) </a:t>
            </a:r>
            <a:r>
              <a:rPr lang="en-US" sz="6600" dirty="0" err="1"/>
              <a:t>được</a:t>
            </a:r>
            <a:r>
              <a:rPr lang="en-US" sz="6600" dirty="0"/>
              <a:t> </a:t>
            </a:r>
            <a:r>
              <a:rPr lang="en-US" sz="6600" dirty="0" err="1"/>
              <a:t>định</a:t>
            </a:r>
            <a:r>
              <a:rPr lang="en-US" sz="6600" dirty="0"/>
              <a:t> </a:t>
            </a:r>
            <a:r>
              <a:rPr lang="en-US" sz="6600" dirty="0" err="1"/>
              <a:t>dạng</a:t>
            </a:r>
            <a:r>
              <a:rPr lang="en-US" sz="6600" dirty="0"/>
              <a:t> </a:t>
            </a:r>
            <a:r>
              <a:rPr lang="en-US" sz="6600" dirty="0" err="1"/>
              <a:t>theo</a:t>
            </a:r>
            <a:r>
              <a:rPr lang="en-US" sz="6600" dirty="0"/>
              <a:t> </a:t>
            </a:r>
            <a:r>
              <a:rPr lang="en-US" sz="6600" dirty="0" err="1"/>
              <a:t>chiều</a:t>
            </a:r>
            <a:r>
              <a:rPr lang="en-US" sz="6600" dirty="0"/>
              <a:t> </a:t>
            </a:r>
            <a:r>
              <a:rPr lang="en-US" sz="6600" dirty="0" err="1"/>
              <a:t>dọc</a:t>
            </a:r>
            <a:r>
              <a:rPr lang="en-US" sz="6600" dirty="0"/>
              <a:t>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6600" dirty="0" err="1"/>
              <a:t>Các</a:t>
            </a:r>
            <a:r>
              <a:rPr lang="en-US" sz="6600" dirty="0"/>
              <a:t> </a:t>
            </a:r>
            <a:r>
              <a:rPr lang="en-US" sz="6600" dirty="0" err="1"/>
              <a:t>định</a:t>
            </a:r>
            <a:r>
              <a:rPr lang="en-US" sz="6600" dirty="0"/>
              <a:t> </a:t>
            </a:r>
            <a:r>
              <a:rPr lang="en-US" sz="6600" dirty="0" err="1"/>
              <a:t>dạng</a:t>
            </a:r>
            <a:r>
              <a:rPr lang="en-US" sz="6600" dirty="0"/>
              <a:t> </a:t>
            </a:r>
            <a:r>
              <a:rPr lang="en-US" sz="6600" dirty="0" err="1"/>
              <a:t>về</a:t>
            </a:r>
            <a:r>
              <a:rPr lang="en-US" sz="6600" dirty="0"/>
              <a:t> font </a:t>
            </a:r>
            <a:r>
              <a:rPr lang="en-US" sz="6600" dirty="0" err="1"/>
              <a:t>chữ</a:t>
            </a:r>
            <a:r>
              <a:rPr lang="en-US" sz="6600" dirty="0"/>
              <a:t>, </a:t>
            </a:r>
            <a:r>
              <a:rPr lang="en-US" sz="6600" dirty="0" err="1"/>
              <a:t>hình</a:t>
            </a:r>
            <a:r>
              <a:rPr lang="en-US" sz="6600" dirty="0"/>
              <a:t> </a:t>
            </a:r>
            <a:r>
              <a:rPr lang="en-US" sz="6600" dirty="0" err="1"/>
              <a:t>ảnh</a:t>
            </a:r>
            <a:r>
              <a:rPr lang="en-US" sz="6600" dirty="0"/>
              <a:t> </a:t>
            </a:r>
            <a:r>
              <a:rPr lang="en-US" sz="6600" dirty="0" err="1"/>
              <a:t>trong</a:t>
            </a:r>
            <a:r>
              <a:rPr lang="en-US" sz="6600" dirty="0"/>
              <a:t> poster </a:t>
            </a:r>
            <a:r>
              <a:rPr lang="en-US" sz="6600" dirty="0" err="1"/>
              <a:t>không</a:t>
            </a:r>
            <a:r>
              <a:rPr lang="en-US" sz="6600" dirty="0"/>
              <a:t> </a:t>
            </a:r>
            <a:r>
              <a:rPr lang="en-US" sz="6600" dirty="0" err="1"/>
              <a:t>bắt</a:t>
            </a:r>
            <a:r>
              <a:rPr lang="en-US" sz="6600" dirty="0"/>
              <a:t> </a:t>
            </a:r>
            <a:r>
              <a:rPr lang="en-US" sz="6600" dirty="0" err="1"/>
              <a:t>buộc</a:t>
            </a:r>
            <a:r>
              <a:rPr lang="en-US" sz="6600" dirty="0"/>
              <a:t>.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6600" dirty="0"/>
              <a:t>Poster </a:t>
            </a:r>
            <a:r>
              <a:rPr lang="en-US" sz="6600" dirty="0" err="1"/>
              <a:t>bắt</a:t>
            </a:r>
            <a:r>
              <a:rPr lang="en-US" sz="6600" dirty="0"/>
              <a:t> </a:t>
            </a:r>
            <a:r>
              <a:rPr lang="en-US" sz="6600" dirty="0" err="1"/>
              <a:t>buộc</a:t>
            </a:r>
            <a:r>
              <a:rPr lang="en-US" sz="6600" dirty="0"/>
              <a:t> </a:t>
            </a:r>
            <a:r>
              <a:rPr lang="en-US" sz="6600" dirty="0" err="1"/>
              <a:t>phải</a:t>
            </a:r>
            <a:r>
              <a:rPr lang="en-US" sz="6600" dirty="0"/>
              <a:t> </a:t>
            </a:r>
            <a:r>
              <a:rPr lang="en-US" sz="6600" dirty="0" err="1"/>
              <a:t>có</a:t>
            </a:r>
            <a:r>
              <a:rPr lang="en-US" sz="6600" dirty="0"/>
              <a:t> </a:t>
            </a:r>
            <a:r>
              <a:rPr lang="en-US" sz="6600" dirty="0" err="1"/>
              <a:t>thông</a:t>
            </a:r>
            <a:r>
              <a:rPr lang="en-US" sz="6600" dirty="0"/>
              <a:t> tin </a:t>
            </a:r>
            <a:r>
              <a:rPr lang="en-US" sz="6600" dirty="0" err="1"/>
              <a:t>của</a:t>
            </a:r>
            <a:r>
              <a:rPr lang="en-US" sz="6600" dirty="0"/>
              <a:t> ban </a:t>
            </a:r>
            <a:r>
              <a:rPr lang="en-US" sz="6600" dirty="0" err="1"/>
              <a:t>tổ</a:t>
            </a:r>
            <a:r>
              <a:rPr lang="en-US" sz="6600" dirty="0"/>
              <a:t> </a:t>
            </a:r>
            <a:r>
              <a:rPr lang="en-US" sz="6600" dirty="0" err="1"/>
              <a:t>chức</a:t>
            </a:r>
            <a:r>
              <a:rPr lang="en-US" sz="6600" dirty="0"/>
              <a:t> </a:t>
            </a:r>
            <a:r>
              <a:rPr lang="en-US" sz="6600" dirty="0" err="1"/>
              <a:t>và</a:t>
            </a:r>
            <a:r>
              <a:rPr lang="en-US" sz="6600" dirty="0"/>
              <a:t> logo </a:t>
            </a:r>
            <a:r>
              <a:rPr lang="en-US" sz="6600" dirty="0" err="1"/>
              <a:t>của</a:t>
            </a:r>
            <a:r>
              <a:rPr lang="en-US" sz="6600" dirty="0"/>
              <a:t> </a:t>
            </a:r>
            <a:r>
              <a:rPr lang="en-US" sz="6600" dirty="0" err="1"/>
              <a:t>trường</a:t>
            </a:r>
            <a:r>
              <a:rPr lang="en-US" sz="6600" dirty="0"/>
              <a:t> </a:t>
            </a:r>
            <a:r>
              <a:rPr lang="en-US" sz="6600" dirty="0" err="1"/>
              <a:t>Đại</a:t>
            </a:r>
            <a:r>
              <a:rPr lang="en-US" sz="6600" dirty="0"/>
              <a:t> </a:t>
            </a:r>
            <a:r>
              <a:rPr lang="en-US" sz="6600" dirty="0" err="1"/>
              <a:t>học</a:t>
            </a:r>
            <a:r>
              <a:rPr lang="en-US" sz="6600" dirty="0"/>
              <a:t> Nguyễn </a:t>
            </a:r>
            <a:r>
              <a:rPr lang="en-US" sz="6600" dirty="0" err="1"/>
              <a:t>Tất</a:t>
            </a:r>
            <a:r>
              <a:rPr lang="en-US" sz="6600" dirty="0"/>
              <a:t> Thành </a:t>
            </a:r>
            <a:r>
              <a:rPr lang="en-US" sz="6600" dirty="0" err="1"/>
              <a:t>như</a:t>
            </a:r>
            <a:r>
              <a:rPr lang="en-US" sz="6600" dirty="0"/>
              <a:t> </a:t>
            </a:r>
            <a:r>
              <a:rPr lang="en-US" sz="6600" dirty="0" err="1"/>
              <a:t>bên</a:t>
            </a:r>
            <a:r>
              <a:rPr lang="en-US" sz="6600" dirty="0"/>
              <a:t> </a:t>
            </a:r>
            <a:r>
              <a:rPr lang="en-US" sz="6600" dirty="0" err="1"/>
              <a:t>dưới</a:t>
            </a:r>
            <a:r>
              <a:rPr lang="en-US" sz="6600" dirty="0"/>
              <a:t>: 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131" y="15623825"/>
            <a:ext cx="6000750" cy="5314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Text Box 7"/>
          <p:cNvSpPr txBox="1"/>
          <p:nvPr/>
        </p:nvSpPr>
        <p:spPr>
          <a:xfrm>
            <a:off x="4932137" y="22196171"/>
            <a:ext cx="2110136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u="sng" dirty="0" err="1"/>
              <a:t>Đơn</a:t>
            </a:r>
            <a:r>
              <a:rPr lang="en-US" sz="5400" i="1" u="sng" dirty="0"/>
              <a:t> </a:t>
            </a:r>
            <a:r>
              <a:rPr lang="en-US" sz="5400" i="1" u="sng" dirty="0" err="1"/>
              <a:t>vị</a:t>
            </a:r>
            <a:r>
              <a:rPr lang="en-US" sz="5400" i="1" u="sng" dirty="0"/>
              <a:t> </a:t>
            </a:r>
            <a:r>
              <a:rPr lang="en-US" sz="5400" i="1" u="sng" dirty="0" err="1"/>
              <a:t>tổ</a:t>
            </a:r>
            <a:r>
              <a:rPr lang="en-US" sz="5400" i="1" u="sng" dirty="0"/>
              <a:t> </a:t>
            </a:r>
            <a:r>
              <a:rPr lang="en-US" sz="5400" i="1" u="sng" dirty="0" err="1"/>
              <a:t>chức</a:t>
            </a:r>
            <a:r>
              <a:rPr lang="en-US" sz="5400" i="1" u="sng" dirty="0"/>
              <a:t>: </a:t>
            </a:r>
          </a:p>
          <a:p>
            <a:r>
              <a:rPr lang="en-US" sz="6000" dirty="0"/>
              <a:t>Khoa </a:t>
            </a:r>
            <a:r>
              <a:rPr lang="en-US" sz="6000" dirty="0" err="1"/>
              <a:t>Kỹ</a:t>
            </a:r>
            <a:r>
              <a:rPr lang="en-US" sz="6000" dirty="0"/>
              <a:t> </a:t>
            </a:r>
            <a:r>
              <a:rPr lang="en-US" sz="6000" dirty="0" err="1"/>
              <a:t>Thuật</a:t>
            </a:r>
            <a:r>
              <a:rPr lang="en-US" sz="6000" dirty="0"/>
              <a:t> </a:t>
            </a:r>
            <a:r>
              <a:rPr lang="en-US" sz="6000" dirty="0" err="1"/>
              <a:t>Thực</a:t>
            </a:r>
            <a:r>
              <a:rPr lang="en-US" sz="6000" dirty="0"/>
              <a:t> </a:t>
            </a:r>
            <a:r>
              <a:rPr lang="en-US" sz="6000" dirty="0" err="1"/>
              <a:t>phẩm</a:t>
            </a:r>
            <a:r>
              <a:rPr lang="en-US" sz="6000" dirty="0"/>
              <a:t> </a:t>
            </a:r>
            <a:r>
              <a:rPr lang="en-US" sz="6000" dirty="0" err="1"/>
              <a:t>và</a:t>
            </a:r>
            <a:r>
              <a:rPr lang="en-US" sz="6000" dirty="0"/>
              <a:t> </a:t>
            </a:r>
            <a:r>
              <a:rPr lang="en-US" sz="6000" dirty="0" err="1"/>
              <a:t>Môi</a:t>
            </a:r>
            <a:r>
              <a:rPr lang="en-US" sz="6000" dirty="0"/>
              <a:t> </a:t>
            </a:r>
            <a:r>
              <a:rPr lang="en-US" sz="6000" dirty="0" err="1"/>
              <a:t>trường</a:t>
            </a:r>
            <a:endParaRPr lang="en-US" sz="6000" dirty="0"/>
          </a:p>
          <a:p>
            <a:r>
              <a:rPr lang="en-US" sz="6000" dirty="0" err="1"/>
              <a:t>Bộ</a:t>
            </a:r>
            <a:r>
              <a:rPr lang="en-US" sz="6000" dirty="0"/>
              <a:t> </a:t>
            </a:r>
            <a:r>
              <a:rPr lang="en-US" sz="6000" dirty="0" err="1"/>
              <a:t>môn</a:t>
            </a:r>
            <a:r>
              <a:rPr lang="en-US" sz="6000" dirty="0"/>
              <a:t> </a:t>
            </a:r>
            <a:r>
              <a:rPr lang="en-US" sz="6000" dirty="0" err="1"/>
              <a:t>quản</a:t>
            </a:r>
            <a:r>
              <a:rPr lang="en-US" sz="6000" dirty="0"/>
              <a:t> </a:t>
            </a:r>
            <a:r>
              <a:rPr lang="en-US" sz="6000" dirty="0" err="1"/>
              <a:t>lý</a:t>
            </a:r>
            <a:r>
              <a:rPr lang="en-US" sz="6000" dirty="0"/>
              <a:t> </a:t>
            </a:r>
            <a:r>
              <a:rPr lang="en-US" sz="6000" dirty="0" err="1"/>
              <a:t>tài</a:t>
            </a:r>
            <a:r>
              <a:rPr lang="en-US" sz="6000" dirty="0"/>
              <a:t> </a:t>
            </a:r>
            <a:r>
              <a:rPr lang="en-US" sz="6000" dirty="0" err="1"/>
              <a:t>nguyên</a:t>
            </a:r>
            <a:r>
              <a:rPr lang="en-US" sz="6000" dirty="0"/>
              <a:t> &amp; </a:t>
            </a:r>
            <a:r>
              <a:rPr lang="en-US" sz="6000" dirty="0" err="1"/>
              <a:t>môi</a:t>
            </a:r>
            <a:r>
              <a:rPr lang="en-US" sz="6000" dirty="0"/>
              <a:t> </a:t>
            </a:r>
            <a:r>
              <a:rPr lang="en-US" sz="6000" dirty="0" err="1"/>
              <a:t>trường</a:t>
            </a:r>
            <a:endParaRPr lang="en-US" sz="6000" dirty="0"/>
          </a:p>
          <a:p>
            <a:r>
              <a:rPr lang="en-US" sz="6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https://kttpmt.ntt.edu.vn/</a:t>
            </a:r>
            <a:endParaRPr lang="en-US" sz="6000" dirty="0"/>
          </a:p>
          <a:p>
            <a:r>
              <a:rPr lang="en-US" sz="6000" dirty="0" err="1"/>
              <a:t>Fanpage</a:t>
            </a:r>
            <a:r>
              <a:rPr lang="en-US" sz="6000" dirty="0"/>
              <a:t>: https://www.facebook.com/ENFO.NTTU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748D22-5CBB-D641-ADBA-FD81FA7A23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078" y="15519050"/>
            <a:ext cx="5715000" cy="5524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51</TotalTime>
  <Words>114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Microsoft Office User</cp:lastModifiedBy>
  <cp:revision>11</cp:revision>
  <dcterms:created xsi:type="dcterms:W3CDTF">2023-05-09T03:34:18Z</dcterms:created>
  <dcterms:modified xsi:type="dcterms:W3CDTF">2023-05-17T05:07:49Z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B3DE990AE7CB4E8D80C4FA27B5F1E10E</vt:lpwstr>
  </property>
  <property fmtid="{D5CDD505-2E9C-101B-9397-08002B2CF9AE}" pid="3" name="KSOProductBuildVer">
    <vt:lpwstr>1033-11.2.0.11537</vt:lpwstr>
  </property>
</Properties>
</file>